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9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  <p:sldId id="438" r:id="rId172"/>
    <p:sldId id="439" r:id="rId173"/>
    <p:sldId id="440" r:id="rId174"/>
    <p:sldId id="441" r:id="rId175"/>
    <p:sldId id="442" r:id="rId176"/>
    <p:sldId id="450" r:id="rId177"/>
    <p:sldId id="451" r:id="rId178"/>
    <p:sldId id="452" r:id="rId179"/>
    <p:sldId id="444" r:id="rId180"/>
    <p:sldId id="474" r:id="rId181"/>
    <p:sldId id="445" r:id="rId182"/>
    <p:sldId id="443" r:id="rId183"/>
    <p:sldId id="447" r:id="rId184"/>
    <p:sldId id="448" r:id="rId185"/>
    <p:sldId id="475" r:id="rId186"/>
    <p:sldId id="449" r:id="rId187"/>
    <p:sldId id="453" r:id="rId188"/>
    <p:sldId id="454" r:id="rId189"/>
    <p:sldId id="458" r:id="rId190"/>
    <p:sldId id="459" r:id="rId191"/>
    <p:sldId id="460" r:id="rId192"/>
    <p:sldId id="461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82" r:id="rId204"/>
    <p:sldId id="483" r:id="rId205"/>
    <p:sldId id="484" r:id="rId206"/>
    <p:sldId id="477" r:id="rId207"/>
    <p:sldId id="478" r:id="rId208"/>
    <p:sldId id="479" r:id="rId209"/>
    <p:sldId id="480" r:id="rId210"/>
    <p:sldId id="481" r:id="rId211"/>
    <p:sldId id="485" r:id="rId212"/>
    <p:sldId id="487" r:id="rId213"/>
    <p:sldId id="499" r:id="rId214"/>
    <p:sldId id="500" r:id="rId215"/>
    <p:sldId id="501" r:id="rId216"/>
    <p:sldId id="502" r:id="rId217"/>
    <p:sldId id="503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6" r:id="rId238"/>
    <p:sldId id="504" r:id="rId239"/>
    <p:sldId id="505" r:id="rId240"/>
    <p:sldId id="506" r:id="rId241"/>
    <p:sldId id="515" r:id="rId242"/>
    <p:sldId id="517" r:id="rId243"/>
    <p:sldId id="518" r:id="rId244"/>
    <p:sldId id="524" r:id="rId245"/>
    <p:sldId id="519" r:id="rId246"/>
    <p:sldId id="520" r:id="rId247"/>
    <p:sldId id="521" r:id="rId248"/>
    <p:sldId id="522" r:id="rId249"/>
    <p:sldId id="523" r:id="rId250"/>
    <p:sldId id="525" r:id="rId251"/>
    <p:sldId id="535" r:id="rId252"/>
    <p:sldId id="533" r:id="rId253"/>
    <p:sldId id="526" r:id="rId254"/>
    <p:sldId id="527" r:id="rId255"/>
    <p:sldId id="528" r:id="rId256"/>
    <p:sldId id="529" r:id="rId257"/>
    <p:sldId id="530" r:id="rId258"/>
    <p:sldId id="531" r:id="rId259"/>
    <p:sldId id="536" r:id="rId260"/>
    <p:sldId id="537" r:id="rId261"/>
    <p:sldId id="547" r:id="rId262"/>
    <p:sldId id="548" r:id="rId263"/>
    <p:sldId id="538" r:id="rId264"/>
    <p:sldId id="539" r:id="rId265"/>
    <p:sldId id="540" r:id="rId266"/>
    <p:sldId id="541" r:id="rId267"/>
    <p:sldId id="542" r:id="rId268"/>
    <p:sldId id="543" r:id="rId269"/>
    <p:sldId id="544" r:id="rId270"/>
    <p:sldId id="545" r:id="rId271"/>
    <p:sldId id="546" r:id="rId272"/>
    <p:sldId id="549" r:id="rId273"/>
    <p:sldId id="554" r:id="rId274"/>
    <p:sldId id="555" r:id="rId275"/>
    <p:sldId id="556" r:id="rId276"/>
    <p:sldId id="557" r:id="rId277"/>
    <p:sldId id="558" r:id="rId278"/>
    <p:sldId id="550" r:id="rId279"/>
    <p:sldId id="551" r:id="rId280"/>
    <p:sldId id="552" r:id="rId281"/>
    <p:sldId id="553" r:id="rId282"/>
    <p:sldId id="559" r:id="rId283"/>
    <p:sldId id="560" r:id="rId284"/>
    <p:sldId id="561" r:id="rId285"/>
    <p:sldId id="562" r:id="rId286"/>
    <p:sldId id="563" r:id="rId287"/>
    <p:sldId id="564" r:id="rId288"/>
    <p:sldId id="565" r:id="rId289"/>
    <p:sldId id="566" r:id="rId290"/>
    <p:sldId id="579" r:id="rId291"/>
    <p:sldId id="580" r:id="rId292"/>
    <p:sldId id="582" r:id="rId293"/>
    <p:sldId id="583" r:id="rId294"/>
    <p:sldId id="584" r:id="rId295"/>
    <p:sldId id="567" r:id="rId296"/>
    <p:sldId id="568" r:id="rId297"/>
    <p:sldId id="569" r:id="rId298"/>
    <p:sldId id="570" r:id="rId299"/>
    <p:sldId id="571" r:id="rId300"/>
    <p:sldId id="572" r:id="rId301"/>
    <p:sldId id="573" r:id="rId302"/>
    <p:sldId id="574" r:id="rId303"/>
    <p:sldId id="575" r:id="rId304"/>
    <p:sldId id="576" r:id="rId305"/>
    <p:sldId id="577" r:id="rId306"/>
    <p:sldId id="578" r:id="rId307"/>
    <p:sldId id="581" r:id="rId308"/>
    <p:sldId id="585" r:id="rId309"/>
    <p:sldId id="590" r:id="rId310"/>
    <p:sldId id="591" r:id="rId311"/>
    <p:sldId id="592" r:id="rId312"/>
    <p:sldId id="593" r:id="rId313"/>
    <p:sldId id="594" r:id="rId314"/>
    <p:sldId id="586" r:id="rId315"/>
    <p:sldId id="587" r:id="rId316"/>
    <p:sldId id="588" r:id="rId317"/>
    <p:sldId id="589" r:id="rId318"/>
    <p:sldId id="595" r:id="rId319"/>
    <p:sldId id="596" r:id="rId320"/>
    <p:sldId id="597" r:id="rId321"/>
    <p:sldId id="598" r:id="rId322"/>
    <p:sldId id="599" r:id="rId323"/>
    <p:sldId id="600" r:id="rId324"/>
    <p:sldId id="601" r:id="rId325"/>
    <p:sldId id="602" r:id="rId326"/>
    <p:sldId id="603" r:id="rId327"/>
    <p:sldId id="604" r:id="rId328"/>
    <p:sldId id="605" r:id="rId329"/>
    <p:sldId id="606" r:id="rId330"/>
    <p:sldId id="607" r:id="rId331"/>
    <p:sldId id="615" r:id="rId332"/>
    <p:sldId id="616" r:id="rId333"/>
    <p:sldId id="617" r:id="rId334"/>
    <p:sldId id="608" r:id="rId335"/>
    <p:sldId id="609" r:id="rId336"/>
    <p:sldId id="610" r:id="rId337"/>
    <p:sldId id="611" r:id="rId338"/>
    <p:sldId id="612" r:id="rId339"/>
    <p:sldId id="619" r:id="rId340"/>
    <p:sldId id="613" r:id="rId341"/>
    <p:sldId id="614" r:id="rId342"/>
    <p:sldId id="618" r:id="rId343"/>
    <p:sldId id="620" r:id="rId344"/>
    <p:sldId id="621" r:id="rId345"/>
    <p:sldId id="622" r:id="rId346"/>
    <p:sldId id="636" r:id="rId347"/>
    <p:sldId id="637" r:id="rId348"/>
    <p:sldId id="638" r:id="rId349"/>
    <p:sldId id="639" r:id="rId350"/>
    <p:sldId id="650" r:id="rId351"/>
    <p:sldId id="625" r:id="rId352"/>
    <p:sldId id="623" r:id="rId353"/>
    <p:sldId id="626" r:id="rId354"/>
    <p:sldId id="624" r:id="rId355"/>
    <p:sldId id="627" r:id="rId356"/>
    <p:sldId id="628" r:id="rId357"/>
    <p:sldId id="629" r:id="rId358"/>
    <p:sldId id="630" r:id="rId359"/>
    <p:sldId id="631" r:id="rId360"/>
    <p:sldId id="632" r:id="rId361"/>
    <p:sldId id="633" r:id="rId362"/>
    <p:sldId id="634" r:id="rId363"/>
    <p:sldId id="635" r:id="rId364"/>
    <p:sldId id="640" r:id="rId365"/>
    <p:sldId id="641" r:id="rId366"/>
    <p:sldId id="642" r:id="rId367"/>
    <p:sldId id="643" r:id="rId368"/>
    <p:sldId id="644" r:id="rId369"/>
    <p:sldId id="645" r:id="rId370"/>
    <p:sldId id="652" r:id="rId371"/>
    <p:sldId id="653" r:id="rId372"/>
    <p:sldId id="654" r:id="rId373"/>
    <p:sldId id="646" r:id="rId374"/>
    <p:sldId id="647" r:id="rId375"/>
    <p:sldId id="648" r:id="rId376"/>
    <p:sldId id="649" r:id="rId377"/>
    <p:sldId id="651" r:id="rId3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187" autoAdjust="0"/>
  </p:normalViewPr>
  <p:slideViewPr>
    <p:cSldViewPr snapToGrid="0">
      <p:cViewPr varScale="1">
        <p:scale>
          <a:sx n="98" d="100"/>
          <a:sy n="98" d="100"/>
        </p:scale>
        <p:origin x="10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viewProps" Target="viewProps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theme" Target="theme/theme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tableStyles" Target="tableStyle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presProps" Target="presProps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4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]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ШкалаОкладов.Оклад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РегистрСведений.ШкалаОкладов</a:t>
            </a:r>
            <a:r>
              <a:rPr lang="ru-RU" dirty="0"/>
              <a:t> КАК </a:t>
            </a:r>
            <a:r>
              <a:rPr lang="ru-RU" dirty="0" err="1"/>
              <a:t>ШкалаОкладов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ШкалаОкладов.Подразделение</a:t>
            </a:r>
            <a:endParaRPr lang="ru-RU" dirty="0"/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&gt;= </a:t>
            </a:r>
            <a:r>
              <a:rPr lang="ru-RU" dirty="0" err="1"/>
              <a:t>ШкалаОкладов.ЧасовОт</a:t>
            </a:r>
            <a:r>
              <a:rPr lang="ru-RU" dirty="0"/>
              <a:t>)</a:t>
            </a:r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&lt; </a:t>
            </a:r>
            <a:r>
              <a:rPr lang="ru-RU" dirty="0" err="1"/>
              <a:t>ШкалаОкладов.ЧасовДо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 </a:t>
            </a:r>
          </a:p>
          <a:p>
            <a:r>
              <a:rPr lang="ru-RU" dirty="0"/>
              <a:t>				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       0);</a:t>
            </a:r>
          </a:p>
          <a:p>
            <a:r>
              <a:rPr lang="ru-RU" dirty="0"/>
              <a:t>								  					 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ЕСТЬNULL(ОсновныеНачисленияДанныеГрафика.ПятнадцатиминутокФактическийПериодДействия, 0) КАК </a:t>
            </a:r>
            <a:r>
              <a:rPr lang="ru-RU" dirty="0" err="1"/>
              <a:t>КоличествоПятнадцатиминуток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ВидРасчетаШтраф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ВидРасчетаШтраф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Выборка.КоличествоПятнадцатиминуток</a:t>
            </a:r>
            <a:r>
              <a:rPr lang="ru-RU" dirty="0"/>
              <a:t> * 100;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УправленческийОборотыДтКт.СуммаОборот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СуммаПродажЗаПрошлыйМесяц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РегистрБухгалтерии.Управленческий.ОборотыДтКт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СчетДт</a:t>
            </a:r>
            <a:r>
              <a:rPr lang="ru-RU" dirty="0"/>
              <a:t> = &amp;</a:t>
            </a:r>
            <a:r>
              <a:rPr lang="ru-RU" dirty="0" err="1"/>
              <a:t>СчетПокупатели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СчетКт</a:t>
            </a:r>
            <a:r>
              <a:rPr lang="ru-RU" dirty="0"/>
              <a:t> = &amp;</a:t>
            </a:r>
            <a:r>
              <a:rPr lang="ru-RU" dirty="0" err="1"/>
              <a:t>СчетПрибылиУбытки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ВидСубконтоПодразделения</a:t>
            </a:r>
            <a:r>
              <a:rPr lang="ru-RU" dirty="0"/>
              <a:t>,</a:t>
            </a:r>
          </a:p>
          <a:p>
            <a:r>
              <a:rPr lang="ru-RU" dirty="0"/>
              <a:t>		|				СубконтоКт1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r>
              <a:rPr lang="ru-RU" dirty="0"/>
              <a:t>)) КАК </a:t>
            </a:r>
            <a:r>
              <a:rPr lang="ru-RU" dirty="0" err="1"/>
              <a:t>УправленческийОборотыДтКт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= УправленческийОборотыДтКт.СубконтоКт1";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ВидСубконтоПодразделения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СчетПрибылиУбытки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Выборка.СуммаПродажЗаПрошлыйМесяц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4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56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4574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ДЕНЬ), МЕСЯЦ) КАК </a:t>
            </a:r>
            <a:r>
              <a:rPr lang="ru-RU" dirty="0" err="1"/>
              <a:t>КоличествоЛишнихМесяцев</a:t>
            </a:r>
            <a:r>
              <a:rPr lang="ru-RU" dirty="0"/>
              <a:t>,</a:t>
            </a:r>
          </a:p>
          <a:p>
            <a:r>
              <a:rPr lang="ru-RU" dirty="0"/>
              <a:t>	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НАЧАЛОПЕРИОДА(ДОБАВИТЬКДАТЕ(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БазовыйПериодНачало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КОНЕЦПЕРИОДА(ДОБАВИТЬКДАТЕ(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БазовыйПериодКонец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И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&gt; 0 Тогда</a:t>
            </a:r>
          </a:p>
          <a:p>
            <a:r>
              <a:rPr lang="ru-RU" dirty="0"/>
              <a:t>			Для </a:t>
            </a:r>
            <a:r>
              <a:rPr lang="ru-RU" dirty="0" err="1"/>
              <a:t>НомерИтерации</a:t>
            </a:r>
            <a:r>
              <a:rPr lang="ru-RU" dirty="0"/>
              <a:t> = 0 По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  <a:r>
              <a:rPr lang="ru-RU" dirty="0" err="1"/>
              <a:t>МесяцНачало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), </a:t>
            </a:r>
            <a:r>
              <a:rPr lang="ru-RU" dirty="0" err="1"/>
              <a:t>НомерИтерации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МесяцКонец</a:t>
            </a:r>
            <a:r>
              <a:rPr lang="ru-RU" dirty="0"/>
              <a:t> 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МесяцНачало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Макс(</a:t>
            </a:r>
            <a:r>
              <a:rPr lang="ru-RU" dirty="0" err="1"/>
              <a:t>МесяцНачало</a:t>
            </a:r>
            <a:r>
              <a:rPr lang="ru-RU" dirty="0"/>
              <a:t>,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Мин(</a:t>
            </a:r>
            <a:r>
              <a:rPr lang="ru-RU" dirty="0" err="1"/>
              <a:t>МесяцКонец</a:t>
            </a:r>
            <a:r>
              <a:rPr lang="ru-RU" dirty="0"/>
              <a:t>, </a:t>
            </a:r>
            <a:r>
              <a:rPr lang="ru-RU" dirty="0" err="1"/>
              <a:t>Выборка.ПериодДействияКонец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Оклад");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(Сотрудник, Подразделение)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089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19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66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втДанныеГрафика.ТарифнаяСтавка</a:t>
            </a:r>
            <a:endParaRPr lang="ru-RU" dirty="0"/>
          </a:p>
          <a:p>
            <a:r>
              <a:rPr lang="ru-RU" dirty="0"/>
              <a:t>		|	КОНЕЦ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 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Движение.НормаДней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"ВЫБРАТЬ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СУММА(ЕСТЬNULL(</a:t>
            </a:r>
            <a:r>
              <a:rPr lang="ru-RU" dirty="0" err="1"/>
              <a:t>ГрафикиРаботы.Дней</a:t>
            </a:r>
            <a:r>
              <a:rPr lang="ru-RU" dirty="0"/>
              <a:t>, 0)) КАК </a:t>
            </a:r>
            <a:r>
              <a:rPr lang="ru-RU" dirty="0" err="1"/>
              <a:t>РабочихДней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В</a:t>
            </a:r>
          </a:p>
          <a:p>
            <a:r>
              <a:rPr lang="ru-RU" dirty="0"/>
              <a:t>	                |			(ВЫБРАТЬ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			ИЗ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|СГРУППИРОВАТЬ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ПроцентКомпенсации.Значение</a:t>
            </a:r>
            <a:r>
              <a:rPr lang="ru-RU" dirty="0"/>
              <a:t> КАК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втДопДанныеГрафика.РабочихДней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,</a:t>
            </a:r>
          </a:p>
          <a:p>
            <a:r>
              <a:rPr lang="ru-RU" dirty="0"/>
              <a:t>	                |				Регистратор = &amp;Ссылка</a:t>
            </a:r>
          </a:p>
          <a:p>
            <a:r>
              <a:rPr lang="ru-RU" dirty="0"/>
              <a:t>	                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= </a:t>
            </a:r>
            <a:r>
              <a:rPr lang="ru-RU" dirty="0" err="1"/>
              <a:t>втДопДанныеГрафика.ГрафикРаботы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Константа.ПроцентКомпенсацииЗатратНаОбед</a:t>
            </a:r>
            <a:r>
              <a:rPr lang="ru-RU" dirty="0"/>
              <a:t> КАК </a:t>
            </a:r>
            <a:r>
              <a:rPr lang="ru-RU" dirty="0" err="1"/>
              <a:t>ПроцентКомпенсации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(ПланыВидовРасчета.ДополнительныеНачисления.КомпенсацияЗатратНаОбеды);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</a:t>
            </a:r>
          </a:p>
          <a:p>
            <a:r>
              <a:rPr lang="ru-RU" dirty="0"/>
              <a:t>								   * </a:t>
            </a:r>
            <a:r>
              <a:rPr lang="ru-RU" dirty="0" err="1"/>
              <a:t>Выборка.ПроцентКомпенсацииЗатратНаОбед</a:t>
            </a:r>
            <a:r>
              <a:rPr lang="ru-RU" dirty="0"/>
              <a:t> / 100,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</a:t>
            </a:r>
          </a:p>
          <a:p>
            <a:r>
              <a:rPr lang="ru-RU" dirty="0"/>
              <a:t>									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3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28.09.2024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9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3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64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7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9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5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5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3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9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9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СПР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DF375-39E1-44AA-8998-56A59AC5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514160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64F05-2548-45D4-8010-6A34063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" y="290074"/>
            <a:ext cx="3846723" cy="6277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A6135-B531-4BA0-B214-6299CC4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2" y="271819"/>
            <a:ext cx="7615335" cy="959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БУХГАТРЕСКАЯ ЧАСТЬ УЖЕ МОЖЕТ БЫТЬ В БИЛЕТЕ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6359" y="3661330"/>
            <a:ext cx="1857375" cy="76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2639" y="1498479"/>
            <a:ext cx="3383002" cy="50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73D1-9932-4C0A-94C0-21088EE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14" y="337133"/>
            <a:ext cx="7717971" cy="972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УБРАЛИ ИЗ РЕГИСТРА БУХГАЛТЕРИИ КОЛИЧЕСТВО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368DA-4325-4374-9A73-E5C4AD798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290" y="1690688"/>
            <a:ext cx="8281420" cy="49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9FEC2-EBCB-4601-AC28-0C092DA75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8480" y="851894"/>
            <a:ext cx="10075040" cy="2083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454E0-B594-4FF3-BB06-3F30D519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5" y="3429000"/>
            <a:ext cx="8463090" cy="25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142E2-3400-458F-B911-3437684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1618997"/>
            <a:ext cx="1130775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5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945BC-E640-4DEB-A802-674F43706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0" y="343029"/>
            <a:ext cx="6918259" cy="61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29605-A6F0-4CCC-9EE8-46407CCD93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35" y="2240546"/>
            <a:ext cx="10465930" cy="36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499AD-1728-45F4-9987-D4126CA1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6189-51A4-457F-AC06-38D0D955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902828"/>
            <a:ext cx="4896533" cy="1876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E60AE-EC2C-45A9-9BC5-3FD729A7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6" y="3991655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1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B1EF-1027-4D11-B912-FF1FC105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369346"/>
            <a:ext cx="7792537" cy="2648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920B7-7CE7-43D7-8640-F75DC4E1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3239651"/>
            <a:ext cx="1128870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7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22119-29B0-48E3-8C40-F9E5BE7E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923840"/>
            <a:ext cx="1129822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A2619-559A-4714-BBDE-80366CDD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71339"/>
            <a:ext cx="11374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99BC7-09E5-48FA-9623-BCD1E8AD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83583"/>
            <a:ext cx="11288700" cy="3019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3654572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9B957-92D4-42FD-A423-096E793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113199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E1516-46C0-4090-B56F-D3A29ED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8A58F-52A9-487D-A047-378A829B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390"/>
            <a:ext cx="3458058" cy="1790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E043-D54D-49DC-835D-F0123A5E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3042"/>
            <a:ext cx="4725059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A1D37F-C5B2-4323-B044-5546377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30" y="2226653"/>
            <a:ext cx="4925112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1A882-1F20-4A7E-9AAA-07F73F62B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9" y="4205857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2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76A47-6DEA-4F9E-8899-36627CB9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512631"/>
            <a:ext cx="11383964" cy="2333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A1993-402A-4A6A-9788-61ABC2010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404018" y="4011419"/>
            <a:ext cx="11383964" cy="18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03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FC6D5-32BC-4AD7-AABC-E108B0B6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009577"/>
            <a:ext cx="113744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40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FF1294-889C-4653-AE9D-D013B16E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695208"/>
            <a:ext cx="113553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3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FE725-4E12-4340-819B-F36006DB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1" y="439818"/>
            <a:ext cx="9627649" cy="239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1C04EE-14CE-4DA6-BF67-32E4FA66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26" y="3130931"/>
            <a:ext cx="9427141" cy="32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0D87-73B9-4D26-A989-63623E1F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4033113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EDBE-296F-4805-943E-5A254B3C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143ACB-A1CF-445D-A62D-59232E25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9" y="1690688"/>
            <a:ext cx="5639587" cy="1514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1333E-517C-4E59-A186-886E4D0F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66" y="1709740"/>
            <a:ext cx="5649113" cy="1495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EBCDD4-8EAE-4C95-939D-3F460C43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2" y="4140347"/>
            <a:ext cx="4934639" cy="16004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CF3412-C141-4312-8BB6-72A60D23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41" y="4168926"/>
            <a:ext cx="494416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46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D6FC6B-0175-400E-9A01-4D60598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41550"/>
            <a:ext cx="11353800" cy="2088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160E7D-80B1-44C0-B765-B3808EB0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28326"/>
            <a:ext cx="11353800" cy="20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6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2892C-AE2A-460A-A770-12E79510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" y="718023"/>
            <a:ext cx="11482873" cy="21191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0C04F5-67E3-408C-AD38-1CBD65CB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6" y="4020821"/>
            <a:ext cx="11676987" cy="21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12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618C6-DEC8-4FB2-A66F-1C8B8FE1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566640"/>
            <a:ext cx="10325878" cy="27508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612FD-1DB5-4839-8A27-68E619D2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3540483"/>
            <a:ext cx="10325878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0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C9C4F-4657-4CC7-88ED-D2D6728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444154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36472-0441-4DB7-9242-74FAAADF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8838"/>
            <a:ext cx="605874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60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13899-224B-476F-9A67-99AAFBD0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40" y="2695473"/>
            <a:ext cx="1743318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7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80548"/>
            <a:ext cx="3581900" cy="6306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5155F1-D345-4BE7-B4CE-12E0BE57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3" y="280548"/>
            <a:ext cx="360095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496" y="4720785"/>
            <a:ext cx="6669589" cy="1353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F4C74-E74C-4B3C-BC8C-3D7CDF2A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6" y="2028158"/>
            <a:ext cx="3893869" cy="140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54D607-E3C9-4E6B-99FF-6586C4D23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93" y="186784"/>
            <a:ext cx="360095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E3F4B3-B7C2-4E33-A399-1EF42594A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AF282-A36C-4320-AD14-5B56B4F8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17C2D-C121-4A40-87D0-8E11D1AE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61"/>
            <a:ext cx="4001058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D273CE-69AA-4DF0-837E-2761951A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7" y="1914314"/>
            <a:ext cx="4610743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D19B4C-2BB4-4CC5-B9DE-F67BB35E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7" y="4073076"/>
            <a:ext cx="4972744" cy="1790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8BB7F2-6174-4D81-AEE7-C6EC0867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41" y="3720602"/>
            <a:ext cx="3753374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57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1B0CD-2D4F-4B24-877C-FA8C9E1D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91" y="361449"/>
            <a:ext cx="4963218" cy="1600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A37F6-4316-4DFC-AE70-2C3CA8DD5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9" y="2901991"/>
            <a:ext cx="11454882" cy="1054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6D176-988B-4FF7-A0A7-2EA328053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5" y="4696075"/>
            <a:ext cx="498227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16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1B784-24DD-435B-906F-476DE67A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119374"/>
            <a:ext cx="335326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798BCB-6971-4D66-827B-B89D546F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18" y="1409185"/>
            <a:ext cx="6379362" cy="2511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C3F2E-2448-4FE5-A936-3B1B27E8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0" y="4114801"/>
            <a:ext cx="6882499" cy="24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468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378D5-2528-45F5-8409-3FDD08C5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94570"/>
            <a:ext cx="8430802" cy="3334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DC59-F9B7-4A2A-B414-45D4D689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3547426"/>
            <a:ext cx="84308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02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18B8D-6789-4A81-BDE6-12A3EFFE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16281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1F5719-4209-40C7-8E2D-8619C9DE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93" y="899759"/>
            <a:ext cx="506800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4" y="340807"/>
            <a:ext cx="3701319" cy="61763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6E16F-FF7B-42EF-B9CE-B3BE715EB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4" y="340807"/>
            <a:ext cx="3659364" cy="61763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497EC2-504F-42C4-B943-18DEF4AE4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29" y="340807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A5C5F-EC8D-43B5-ACCC-87DA4220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" y="1098130"/>
            <a:ext cx="2818716" cy="48128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46D5BD-1A87-4CE4-BFD0-40EC4192E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70" y="1098131"/>
            <a:ext cx="2815606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4A167-9390-4B59-8870-82597B793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196" y="486349"/>
            <a:ext cx="8851608" cy="5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210C4-C01A-447D-9958-5AC7ABB3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1B83D-1033-477B-B72A-1FD3A887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902"/>
            <a:ext cx="3458058" cy="1514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5F7E1-9AF2-4413-A21A-87DA060F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6" y="1831902"/>
            <a:ext cx="4972744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A3EF74-0704-4819-B001-AE21EFD8B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5429"/>
            <a:ext cx="4944165" cy="1629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31A31-77B1-4CF1-8E6A-4277F07C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9" y="4029650"/>
            <a:ext cx="495369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90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205BF-A2AA-441E-B468-05D2B64C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2" y="877506"/>
            <a:ext cx="11364911" cy="2238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3E9CFC-7A06-49F9-A01D-9BAF66FD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" y="3741807"/>
            <a:ext cx="1136491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952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F0A6E-A483-4553-A222-A4231401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784003"/>
            <a:ext cx="11364911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09133-44F2-4C20-AECB-85F0AF0AF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3825784"/>
            <a:ext cx="1137443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5831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166D9-1C2F-43F4-8F4C-84041029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3383514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9F18-59C2-43FB-9FC4-3E38AF1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023602"/>
            <a:ext cx="604921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3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7017-6B56-44E7-8656-B7D13D16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7" y="2790736"/>
            <a:ext cx="1552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985-2A43-4EE9-9D3B-ACC31CFE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8" y="351995"/>
            <a:ext cx="3581900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5A6FE-C34E-42F1-B12A-B0A5F17E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13" y="351995"/>
            <a:ext cx="3801005" cy="61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1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A4A63-DB7F-42EC-AE33-8EF8B895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0" y="271022"/>
            <a:ext cx="3591426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9B363-CD2B-4F49-A975-1EADC688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6" y="261495"/>
            <a:ext cx="360095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037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A54A5-F6EC-4303-B538-11A23A92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71233"/>
            <a:ext cx="8983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328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CFF2C-4C8C-47C6-95DF-8A7C0C89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677776"/>
            <a:ext cx="9040487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C5A31-C72D-4B7E-B741-4D0B2F2B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2312534"/>
            <a:ext cx="703043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5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73F48-062B-4DA1-A612-CFFE75FE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21" y="2881236"/>
            <a:ext cx="166710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45BF9-9AED-4B83-A110-7F348EDD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99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81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C1162-B086-4C68-9FDE-0BE7CED6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0" y="3082922"/>
            <a:ext cx="4308674" cy="692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EDCA6D-6F06-4413-9A4D-C1665CD4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64" y="209939"/>
            <a:ext cx="29812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8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7F6A3-A9BE-4421-9957-691ADE43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9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3420F-2DD7-488A-912E-51531E13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34" y="966444"/>
            <a:ext cx="2996761" cy="226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D528FB-D88E-4108-9737-AF3035F6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5" y="3629608"/>
            <a:ext cx="3003258" cy="2261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9B7691-2D79-4077-AAB2-877DEFD7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14" y="3629607"/>
            <a:ext cx="3013808" cy="2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637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64E5A-A0FD-41C9-8251-C5EF1AC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6" y="2100581"/>
            <a:ext cx="3520123" cy="26568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FED85-6C72-42E0-82B3-6DD9E022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4" y="2100581"/>
            <a:ext cx="3478311" cy="265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C9B1-6D26-481F-A195-F3E6BBB0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40" y="2100581"/>
            <a:ext cx="3537474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20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4AE7C-D69E-4E18-B30B-5BC83907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" y="966444"/>
            <a:ext cx="4963218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216B9-94B4-4CA6-92D4-4B0A973C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04" y="966444"/>
            <a:ext cx="3253914" cy="2309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2809-FDC5-4E28-B447-E854C989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76" y="3582105"/>
            <a:ext cx="3273455" cy="2309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C7CB6-B55A-4675-B50D-000A10FB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31" y="3582105"/>
            <a:ext cx="3260807" cy="2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5676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44543-F787-42BE-B87F-956C7F4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" y="909286"/>
            <a:ext cx="5058481" cy="5039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7BB2D-23B0-42A1-AFD1-A7B22E18E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7" y="909286"/>
            <a:ext cx="505848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17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D962B-2238-4F09-9021-BAEC606E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6" y="437732"/>
            <a:ext cx="357237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B8015-5D4C-41D3-87F7-6C0B48C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32" y="437732"/>
            <a:ext cx="3572374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CC4508-07A6-40D2-AB9A-1D8CA44C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98" y="437732"/>
            <a:ext cx="388556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46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CE1E5-293D-40E5-89D7-BED4669D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652075"/>
            <a:ext cx="3591426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F95FC-51D1-4FB9-9E72-7F64D273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42548"/>
            <a:ext cx="3600953" cy="5572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34D9A-55DD-46C9-9FA3-1C261ED4C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6" y="652075"/>
            <a:ext cx="3644639" cy="55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02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BC69-9EED-4A5D-8519-90C4F90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11007-E6D0-4584-9FE4-31D349B1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01" y="366283"/>
            <a:ext cx="3597019" cy="6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9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04D1-A1D6-449C-AD57-4845DB84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" y="918812"/>
            <a:ext cx="5048955" cy="5020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480775-864B-40B2-A8C9-A3884D1D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97" y="899760"/>
            <a:ext cx="504895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C541F-72A2-4D40-890A-935697D4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" y="442495"/>
            <a:ext cx="3600953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BBE65-D05E-4CFB-A774-5F5E6CC8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60" y="432969"/>
            <a:ext cx="3581900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8A5C2-7EDD-458F-8DDA-3E716B88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9" y="442494"/>
            <a:ext cx="386863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2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880E1-BEDC-499D-8EFF-DD299035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8124D-55DC-491C-9CE2-217852CA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6285"/>
            <a:ext cx="3621744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A3E0C-B323-4B4A-A4A6-94A7978D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69" y="366285"/>
            <a:ext cx="358352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896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51786-0186-49DF-B0A2-EBAE4F7E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2" y="375811"/>
            <a:ext cx="3591426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5DC76-8884-4DAC-B99B-10748D7D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23" y="375811"/>
            <a:ext cx="399709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213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E86FF-7511-41B0-A935-BBD2C7D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" y="2081024"/>
            <a:ext cx="2229161" cy="2695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CAE15-8788-4FA1-B749-F5A89C04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4" y="2057206"/>
            <a:ext cx="3581900" cy="2743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FAB63-5623-4A98-926F-A56A6B6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51" y="761626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247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D1490-3B63-46F2-B58D-26FC28EC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0" y="756864"/>
            <a:ext cx="3591426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A41EE-F5A7-4C99-9C3F-B58956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1" y="752101"/>
            <a:ext cx="3591426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B2AA7-7BD3-4D3C-A545-20FB992E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32" y="747338"/>
            <a:ext cx="3727515" cy="5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137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86F41-1283-4787-B531-4F99817A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2" y="914049"/>
            <a:ext cx="3572374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95EC6-296F-43AE-921C-AD5BE6C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6" y="923575"/>
            <a:ext cx="359142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4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51F7A-F0E5-4B89-875F-B6549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" y="2061971"/>
            <a:ext cx="3562847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CAD26-2E23-45B2-B279-DA4A307B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33BD-E003-42F9-89B6-83FCF6F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409" y="761628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98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6361E-6394-4210-8ABE-06D227BE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8" y="852128"/>
            <a:ext cx="3610479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58D25-29A7-4C99-9AEC-6C0FD580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35" y="652075"/>
            <a:ext cx="360095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41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F431A-7616-4960-A7C1-94604194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251240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BD3E5-219D-4F18-9DFB-5DD39D1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253D-B9CC-40BC-807F-6010C864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44" y="2537616"/>
            <a:ext cx="7606711" cy="2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2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0D133-0DA7-4ACA-B729-5D7E8EE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70492"/>
            <a:ext cx="8316486" cy="4829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9EDD29-FF67-4CC0-A6B4-AF596D31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4987890"/>
            <a:ext cx="842127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74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A5357-FA48-4397-80FB-6884ECB9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289062"/>
            <a:ext cx="8430802" cy="4801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DD242-5847-4E63-B810-D70FB304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0" y="5466981"/>
            <a:ext cx="64969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9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19142-6D83-41AD-82D3-F4351FDD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9" y="1652766"/>
            <a:ext cx="7753240" cy="1557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09674-6C98-4446-BA3D-14BA30C2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5" y="3647506"/>
            <a:ext cx="8042969" cy="1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08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FEE87-2461-4BD3-A90C-548E11DF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91AD9-F539-4F56-8928-699EA6CA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3840"/>
            <a:ext cx="3915321" cy="1505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DF650-6C2F-4FE6-BB72-2BEA367F9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9" y="1923840"/>
            <a:ext cx="5163271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861EB7-1B8C-4343-8CDB-6E06F093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10" y="4183963"/>
            <a:ext cx="5382638" cy="17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893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A184C-6825-47B8-BB5D-BD162FC2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895261"/>
            <a:ext cx="1090764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7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060F8-B789-47E8-B39F-8434C172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1080760"/>
            <a:ext cx="1089812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4546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13FD9F-EDE8-4FA9-8B49-9357FFB6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0" y="1766655"/>
            <a:ext cx="1092670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521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6FA27-A62B-4C74-BD64-E7DF9F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7" y="1950238"/>
            <a:ext cx="8439006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18446</Words>
  <Application>Microsoft Office PowerPoint</Application>
  <PresentationFormat>Широкоэкранный</PresentationFormat>
  <Paragraphs>2607</Paragraphs>
  <Slides>377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377</vt:i4>
      </vt:variant>
    </vt:vector>
  </HeadingPairs>
  <TitlesOfParts>
    <vt:vector size="382" baseType="lpstr">
      <vt:lpstr>Arial</vt:lpstr>
      <vt:lpstr>Calibri</vt:lpstr>
      <vt:lpstr>Calibri Light</vt:lpstr>
      <vt:lpstr>Times New Roman</vt:lpstr>
      <vt:lpstr>Тема Office</vt:lpstr>
      <vt:lpstr>Решения СПР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БУХГАТРЕСКАЯ ЧАСТЬ УЖЕ МОЖЕТ БЫТЬ В БИЛЕТЕ</vt:lpstr>
      <vt:lpstr>УБРАЛИ ИЗ РЕГИСТРА БУХГАЛТЕРИИ КОЛИЧЕСТВО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6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1335</cp:revision>
  <dcterms:created xsi:type="dcterms:W3CDTF">2024-08-18T10:08:46Z</dcterms:created>
  <dcterms:modified xsi:type="dcterms:W3CDTF">2024-09-28T16:36:48Z</dcterms:modified>
</cp:coreProperties>
</file>